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91449"/>
            <a:ext cx="10947042" cy="2018513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79.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Hong Pai </a:t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87132"/>
            <a:ext cx="9144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Joy to the World, the Lord is Come</a:t>
            </a:r>
          </a:p>
          <a:p>
            <a:r>
              <a:rPr lang="en-US" sz="3200" dirty="0"/>
              <a:t>Late 98</a:t>
            </a:r>
          </a:p>
          <a:p>
            <a:r>
              <a:rPr lang="en-US" sz="3200" dirty="0"/>
              <a:t>Isaac Watts, 1674-1748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bawlphatsak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(Van le lei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)2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le… van le.. lei la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pi,Suangpi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pi’n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ham uh hen)2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in ham uh hen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ding)2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hi)2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Mikhem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183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79. Leitung Lungdam, Topa Hong Pai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2018-10-11T04:21:14Z</dcterms:modified>
</cp:coreProperties>
</file>